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9"/>
  </p:notesMasterIdLst>
  <p:handoutMasterIdLst>
    <p:handoutMasterId r:id="rId10"/>
  </p:handoutMasterIdLst>
  <p:sldIdLst>
    <p:sldId id="275" r:id="rId5"/>
    <p:sldId id="276" r:id="rId6"/>
    <p:sldId id="277" r:id="rId7"/>
    <p:sldId id="278" r:id="rId8"/>
  </p:sldIdLst>
  <p:sldSz cx="14630400" cy="8229600"/>
  <p:notesSz cx="6934200" cy="92329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652463" indent="-19526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304925" indent="-39052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958975" indent="-5873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6114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3D49A15-8075-4F9C-B44E-FD9D485EB650}">
          <p14:sldIdLst>
            <p14:sldId id="275"/>
            <p14:sldId id="276"/>
            <p14:sldId id="277"/>
            <p14:sldId id="2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460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2B53B33-F7E8-C38C-ADB1-307CD515DE62}" name="Gail Moore-Swaby" initials="GMS" userId="S::gmooreswaby@bicsi.org::9d724420-7a42-4048-ae82-e7834d150847" providerId="AD"/>
  <p188:author id="{FFF7358A-2055-1CC7-F3B7-ABB374A4CA28}" name="Dr. Reinaldo Llano" initials="RL" userId="S::rllano@bicsi.org::56dcb8e6-d528-4b18-8d62-0e477730a5a0" providerId="AD"/>
  <p188:author id="{890C19E1-6896-9B08-177C-97D4006F83EA}" name="Kevin Minot" initials="KM" userId="S::kminot@bicsi.org::bb51813e-2b87-44f3-a01b-6964ae58d08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5388"/>
    <a:srgbClr val="272838"/>
    <a:srgbClr val="57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522" y="78"/>
      </p:cViewPr>
      <p:guideLst>
        <p:guide orient="horz" pos="2592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F1703DD-1004-604C-291B-B7D8A5AC8D2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D9A739-ED3D-9378-3838-EB15790065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3A2BE-9ADE-48C1-93AF-543CD37CEF55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D7A79B-8D23-8734-A623-44F1741F10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6935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C365D3-D23E-C5BD-8296-DB0A5C3BF56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27475" y="876935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82924F-A787-47CB-8969-E813CC802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3871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505A71A-DDCC-4A68-8576-17B34395DA5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A8EC7A-77EA-4532-A0A7-CCCC347A354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27475" y="0"/>
            <a:ext cx="300513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E05DC67-8FBF-437D-AEA1-2DED4498849D}" type="datetimeFigureOut">
              <a:rPr lang="en-US"/>
              <a:pPr>
                <a:defRPr/>
              </a:pPr>
              <a:t>9/20/2024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103D1F6-ACE0-42D7-80B4-E60E8268F65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90525" y="692150"/>
            <a:ext cx="6153150" cy="3462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A93D29B-972D-4059-A9EC-80FC719C2A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3738" y="4386263"/>
            <a:ext cx="5546725" cy="41544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120313-724C-4F2A-8CEF-C25DCB486E2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769350"/>
            <a:ext cx="300513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9ACFDF-8E37-499D-9521-F961C82F51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27475" y="8769350"/>
            <a:ext cx="3005138" cy="46196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1BA01A8-325A-4623-81D9-2DE3150D67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52463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304925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58975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611438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65388" algn="l" defTabSz="13061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18465" algn="l" defTabSz="13061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71543" algn="l" defTabSz="13061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24620" algn="l" defTabSz="13061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8049987-6854-4BE1-8ECA-AE52F96A7AAC}" type="slidenum">
              <a:rPr lang="en-US" altLang="en-US" smtClean="0"/>
              <a:pPr eaLnBrk="1" hangingPunct="1"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957FEF0-AACB-469D-BC45-B21483E1E087}" type="slidenum">
              <a:rPr lang="en-US" altLang="en-US" smtClean="0"/>
              <a:pPr eaLnBrk="1" hangingPunct="1"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43A209F-979F-4C7E-875E-5D30C3E663CB}" type="slidenum">
              <a:rPr lang="en-US" altLang="en-US" smtClean="0"/>
              <a:pPr eaLnBrk="1" hangingPunct="1"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2"/>
            <a:ext cx="12435840" cy="1764030"/>
          </a:xfrm>
        </p:spPr>
        <p:txBody>
          <a:bodyPr/>
          <a:lstStyle>
            <a:lvl1pPr>
              <a:defRPr baseline="0">
                <a:latin typeface="Facto Bold" panose="000008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2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08A02-87DE-4E70-B46D-C885D43766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1838" y="7791450"/>
            <a:ext cx="3413125" cy="43815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Poppins" panose="00000500000000000000" pitchFamily="2" charset="0"/>
              </a:defRPr>
            </a:lvl1pPr>
          </a:lstStyle>
          <a:p>
            <a:pPr>
              <a:defRPr/>
            </a:pPr>
            <a:fld id="{93C002D9-FC58-41F9-9AFB-E2B8BB81D2BB}" type="datetimeFigureOut">
              <a:rPr lang="en-US" smtClean="0"/>
              <a:pPr>
                <a:defRPr/>
              </a:pPr>
              <a:t>9/20/2024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659A66-CD28-432D-BB9E-44528C77C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99038" y="7791450"/>
            <a:ext cx="4632325" cy="43815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Poppins" panose="00000500000000000000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501FEA-3EEA-4F25-A899-F0DF88AE1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85438" y="7791450"/>
            <a:ext cx="3413125" cy="43815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Poppins" panose="00000500000000000000" pitchFamily="2" charset="0"/>
              </a:defRPr>
            </a:lvl1pPr>
          </a:lstStyle>
          <a:p>
            <a:pPr>
              <a:defRPr/>
            </a:pPr>
            <a:fld id="{6A7FEDCE-B49E-4294-85B7-6E0BC863C7C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4390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4EDAD3-0E54-4808-A516-6B86869EDF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1838" y="7791450"/>
            <a:ext cx="3413125" cy="43815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365EB286-C3CE-4C00-B57A-A631DC046DB1}" type="datetimeFigureOut">
              <a:rPr lang="en-US" smtClean="0"/>
              <a:pPr>
                <a:defRPr/>
              </a:pPr>
              <a:t>9/20/2024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9682B3-72EF-424F-AD64-D86E5822E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99038" y="7791450"/>
            <a:ext cx="4632325" cy="43815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18CFB6-738C-4453-8499-9B92ACA8C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85438" y="7791450"/>
            <a:ext cx="3413125" cy="43815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F0FDF120-2486-43A1-B03F-373FC5DA806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972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07040" y="1828800"/>
            <a:ext cx="3291840" cy="552259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520" y="1828800"/>
            <a:ext cx="9631680" cy="55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E09898-B5BF-4AA4-90B6-C54E6B187E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1838" y="7791450"/>
            <a:ext cx="3413125" cy="43815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16B29FD6-89C8-42FB-A4E1-C0F6B9D2BA8A}" type="datetimeFigureOut">
              <a:rPr lang="en-US" smtClean="0"/>
              <a:pPr>
                <a:defRPr/>
              </a:pPr>
              <a:t>9/20/2024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58365A-E8FA-462E-860B-EBC9007A8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99038" y="7791450"/>
            <a:ext cx="4632325" cy="43815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070918-C21B-4328-9143-2EE944A74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85438" y="7791450"/>
            <a:ext cx="3413125" cy="43815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6EC6818F-A713-4CD3-8F4F-C48739219B8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7482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6CBFDA-8B0E-4DB6-A34A-6C765F954D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1837" y="7791450"/>
            <a:ext cx="3413125" cy="43815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Poppins" panose="00000500000000000000" pitchFamily="2" charset="0"/>
              </a:defRPr>
            </a:lvl1pPr>
          </a:lstStyle>
          <a:p>
            <a:pPr>
              <a:defRPr/>
            </a:pPr>
            <a:fld id="{8C10A426-4861-4B5F-833A-7F13B3D8A503}" type="datetimeFigureOut">
              <a:rPr lang="en-US" smtClean="0"/>
              <a:pPr>
                <a:defRPr/>
              </a:pPr>
              <a:t>9/20/2024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C75C3A-AE80-4869-A50A-AAD99388F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99037" y="7791450"/>
            <a:ext cx="4632325" cy="43815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Poppins" panose="00000500000000000000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8A1991-1E54-4C34-A1B5-51899DF5A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85438" y="7791450"/>
            <a:ext cx="3413125" cy="43815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Poppins" panose="00000500000000000000" pitchFamily="2" charset="0"/>
              </a:defRPr>
            </a:lvl1pPr>
          </a:lstStyle>
          <a:p>
            <a:pPr>
              <a:defRPr/>
            </a:pPr>
            <a:fld id="{E3A61AEF-1064-4FD7-8B78-1AB47EC0050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7466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2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077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15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23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31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38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46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54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6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92A405-C8E8-48D8-A8FB-79D652019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5684" y="7791450"/>
            <a:ext cx="2989262" cy="43815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B773A2D4-8966-41AA-B066-38219691CFBC}" type="datetimeFigureOut">
              <a:rPr lang="en-US" smtClean="0"/>
              <a:pPr>
                <a:defRPr/>
              </a:pPr>
              <a:t>9/20/2024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75FF1C-B3BD-4980-8664-6D1C2D680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99038" y="7791450"/>
            <a:ext cx="4632325" cy="43815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F844F-4405-41DA-B622-19A533587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85438" y="7791450"/>
            <a:ext cx="3106103" cy="43815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D4BCE10-73CD-4554-B66B-84A88CAC785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3002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371600"/>
            <a:ext cx="6461760" cy="5943600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7120" y="1371600"/>
            <a:ext cx="6461760" cy="5943600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AB6E4EA-0E62-4C34-92A6-08DB3E4E3B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1838" y="7784601"/>
            <a:ext cx="3413125" cy="43815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46C220AC-4BC0-4C4B-BD77-EF2E6EB852F5}" type="datetimeFigureOut">
              <a:rPr lang="en-US" smtClean="0"/>
              <a:pPr>
                <a:defRPr/>
              </a:pPr>
              <a:t>9/20/2024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CB8AF0F-7392-4B3E-98BA-26628FC9B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99038" y="7784601"/>
            <a:ext cx="4632325" cy="43815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F7E7E34-9DAD-412C-9E61-29095E016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85438" y="7784601"/>
            <a:ext cx="3413125" cy="43815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3A06C700-C114-4579-8B7A-4321AD8C5EB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1480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295400"/>
            <a:ext cx="6464301" cy="1143000"/>
          </a:xfrm>
        </p:spPr>
        <p:txBody>
          <a:bodyPr anchor="b"/>
          <a:lstStyle>
            <a:lvl1pPr marL="0" indent="0">
              <a:buNone/>
              <a:defRPr sz="3400" b="1">
                <a:latin typeface="Facto Bold" panose="00000800000000000000" pitchFamily="50" charset="0"/>
              </a:defRPr>
            </a:lvl1pPr>
            <a:lvl2pPr marL="653077" indent="0">
              <a:buNone/>
              <a:defRPr sz="2900" b="1"/>
            </a:lvl2pPr>
            <a:lvl3pPr marL="1306155" indent="0">
              <a:buNone/>
              <a:defRPr sz="2600" b="1"/>
            </a:lvl3pPr>
            <a:lvl4pPr marL="1959233" indent="0">
              <a:buNone/>
              <a:defRPr sz="2300" b="1"/>
            </a:lvl4pPr>
            <a:lvl5pPr marL="2612311" indent="0">
              <a:buNone/>
              <a:defRPr sz="2300" b="1"/>
            </a:lvl5pPr>
            <a:lvl6pPr marL="3265388" indent="0">
              <a:buNone/>
              <a:defRPr sz="2300" b="1"/>
            </a:lvl6pPr>
            <a:lvl7pPr marL="3918465" indent="0">
              <a:buNone/>
              <a:defRPr sz="2300" b="1"/>
            </a:lvl7pPr>
            <a:lvl8pPr marL="4571543" indent="0">
              <a:buNone/>
              <a:defRPr sz="2300" b="1"/>
            </a:lvl8pPr>
            <a:lvl9pPr marL="5224620" indent="0">
              <a:buNone/>
              <a:defRPr sz="2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438400"/>
            <a:ext cx="6464301" cy="4876800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2" y="1295400"/>
            <a:ext cx="6466840" cy="1143000"/>
          </a:xfrm>
        </p:spPr>
        <p:txBody>
          <a:bodyPr anchor="b"/>
          <a:lstStyle>
            <a:lvl1pPr marL="0" indent="0">
              <a:buNone/>
              <a:defRPr sz="3400" b="1" baseline="0">
                <a:latin typeface="Facto Bold" panose="00000800000000000000" pitchFamily="50" charset="0"/>
              </a:defRPr>
            </a:lvl1pPr>
            <a:lvl2pPr marL="653077" indent="0">
              <a:buNone/>
              <a:defRPr sz="2900" b="1"/>
            </a:lvl2pPr>
            <a:lvl3pPr marL="1306155" indent="0">
              <a:buNone/>
              <a:defRPr sz="2600" b="1"/>
            </a:lvl3pPr>
            <a:lvl4pPr marL="1959233" indent="0">
              <a:buNone/>
              <a:defRPr sz="2300" b="1"/>
            </a:lvl4pPr>
            <a:lvl5pPr marL="2612311" indent="0">
              <a:buNone/>
              <a:defRPr sz="2300" b="1"/>
            </a:lvl5pPr>
            <a:lvl6pPr marL="3265388" indent="0">
              <a:buNone/>
              <a:defRPr sz="2300" b="1"/>
            </a:lvl6pPr>
            <a:lvl7pPr marL="3918465" indent="0">
              <a:buNone/>
              <a:defRPr sz="2300" b="1"/>
            </a:lvl7pPr>
            <a:lvl8pPr marL="4571543" indent="0">
              <a:buNone/>
              <a:defRPr sz="2300" b="1"/>
            </a:lvl8pPr>
            <a:lvl9pPr marL="5224620" indent="0">
              <a:buNone/>
              <a:defRPr sz="2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2" y="2438400"/>
            <a:ext cx="6466840" cy="4876800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68A6905-312C-4E47-B78F-7E1BB60800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1838" y="7791450"/>
            <a:ext cx="3413125" cy="43815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92D0403B-9CB3-4A10-8EE5-B9AB28AE2DC8}" type="datetimeFigureOut">
              <a:rPr lang="en-US" smtClean="0"/>
              <a:pPr>
                <a:defRPr/>
              </a:pPr>
              <a:t>9/20/2024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E22B16C-981C-4489-A364-3C64C1C28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99038" y="7791450"/>
            <a:ext cx="4632325" cy="43815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3B02CE0-9EA4-4D6A-A533-B1D52E23A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85438" y="7791450"/>
            <a:ext cx="3413125" cy="43815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1B327B6D-8B02-4264-A23E-99BCAE66238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9126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67FF00F-0993-4586-B872-3EA4333727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1838" y="7791450"/>
            <a:ext cx="3413125" cy="43815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28F432C1-CB08-42A5-80BE-9AF246FB6AC1}" type="datetimeFigureOut">
              <a:rPr lang="en-US" smtClean="0"/>
              <a:pPr>
                <a:defRPr/>
              </a:pPr>
              <a:t>9/20/2024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0952CF0-1B69-409D-A9C6-3DA6FA313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99038" y="7791450"/>
            <a:ext cx="4632325" cy="43815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E6B0582-6369-4EDF-86AD-CB9938123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85438" y="7791450"/>
            <a:ext cx="3413125" cy="43815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BEEE8857-4B3E-4A8F-8699-FA65F1E4A19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8673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EA234B3-F2B5-4241-832B-09AF7FA7B0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40167" y="7791477"/>
            <a:ext cx="3413125" cy="43815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7F282748-9CC7-4EF6-BFD9-7641BE24D4D0}" type="datetimeFigureOut">
              <a:rPr lang="en-US" smtClean="0"/>
              <a:pPr>
                <a:defRPr/>
              </a:pPr>
              <a:t>9/20/2024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AD7AA1C-941B-48B7-BD79-0A19F4653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26221" y="7791477"/>
            <a:ext cx="4632325" cy="43815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F9F1564-9AFD-44DD-AD72-98776A71A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7791477"/>
            <a:ext cx="2819400" cy="43815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3374CC14-45A3-4489-843C-94D40B8A37D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9830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731522" y="1722120"/>
            <a:ext cx="4813301" cy="10668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1828800"/>
            <a:ext cx="8178800" cy="552259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2" y="182880"/>
            <a:ext cx="4813301" cy="7168516"/>
          </a:xfrm>
        </p:spPr>
        <p:txBody>
          <a:bodyPr/>
          <a:lstStyle>
            <a:lvl1pPr marL="0" indent="0">
              <a:buNone/>
              <a:defRPr sz="2000"/>
            </a:lvl1pPr>
            <a:lvl2pPr marL="653077" indent="0">
              <a:buNone/>
              <a:defRPr sz="1700"/>
            </a:lvl2pPr>
            <a:lvl3pPr marL="1306155" indent="0">
              <a:buNone/>
              <a:defRPr sz="1400"/>
            </a:lvl3pPr>
            <a:lvl4pPr marL="1959233" indent="0">
              <a:buNone/>
              <a:defRPr sz="1300"/>
            </a:lvl4pPr>
            <a:lvl5pPr marL="2612311" indent="0">
              <a:buNone/>
              <a:defRPr sz="1300"/>
            </a:lvl5pPr>
            <a:lvl6pPr marL="3265388" indent="0">
              <a:buNone/>
              <a:defRPr sz="1300"/>
            </a:lvl6pPr>
            <a:lvl7pPr marL="3918465" indent="0">
              <a:buNone/>
              <a:defRPr sz="1300"/>
            </a:lvl7pPr>
            <a:lvl8pPr marL="4571543" indent="0">
              <a:buNone/>
              <a:defRPr sz="1300"/>
            </a:lvl8pPr>
            <a:lvl9pPr marL="5224620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6AB2AF7-7981-4B27-8577-313F397E2D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41265" y="7791450"/>
            <a:ext cx="3413125" cy="43815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9B9BBC6F-6F26-4250-A900-9C98354FAC5D}" type="datetimeFigureOut">
              <a:rPr lang="en-US" smtClean="0"/>
              <a:pPr>
                <a:defRPr/>
              </a:pPr>
              <a:t>9/20/2024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6AA961A-3D81-4A4A-826C-CC2957768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26221" y="7791450"/>
            <a:ext cx="4632325" cy="43815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2DCCB5F-3BBC-418E-B464-0C9247983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3719" y="7791450"/>
            <a:ext cx="2916335" cy="43815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1F994568-1F86-4040-AB67-901433B10EC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4001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1828799"/>
            <a:ext cx="8778240" cy="3844290"/>
          </a:xfrm>
        </p:spPr>
        <p:txBody>
          <a:bodyPr rtlCol="0">
            <a:normAutofit/>
          </a:bodyPr>
          <a:lstStyle>
            <a:lvl1pPr marL="0" indent="0">
              <a:buNone/>
              <a:defRPr sz="4600"/>
            </a:lvl1pPr>
            <a:lvl2pPr marL="653077" indent="0">
              <a:buNone/>
              <a:defRPr sz="4000"/>
            </a:lvl2pPr>
            <a:lvl3pPr marL="1306155" indent="0">
              <a:buNone/>
              <a:defRPr sz="3400"/>
            </a:lvl3pPr>
            <a:lvl4pPr marL="1959233" indent="0">
              <a:buNone/>
              <a:defRPr sz="2900"/>
            </a:lvl4pPr>
            <a:lvl5pPr marL="2612311" indent="0">
              <a:buNone/>
              <a:defRPr sz="2900"/>
            </a:lvl5pPr>
            <a:lvl6pPr marL="3265388" indent="0">
              <a:buNone/>
              <a:defRPr sz="2900"/>
            </a:lvl6pPr>
            <a:lvl7pPr marL="3918465" indent="0">
              <a:buNone/>
              <a:defRPr sz="2900"/>
            </a:lvl7pPr>
            <a:lvl8pPr marL="4571543" indent="0">
              <a:buNone/>
              <a:defRPr sz="2900"/>
            </a:lvl8pPr>
            <a:lvl9pPr marL="5224620" indent="0">
              <a:buNone/>
              <a:defRPr sz="29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077" indent="0">
              <a:buNone/>
              <a:defRPr sz="1700"/>
            </a:lvl2pPr>
            <a:lvl3pPr marL="1306155" indent="0">
              <a:buNone/>
              <a:defRPr sz="1400"/>
            </a:lvl3pPr>
            <a:lvl4pPr marL="1959233" indent="0">
              <a:buNone/>
              <a:defRPr sz="1300"/>
            </a:lvl4pPr>
            <a:lvl5pPr marL="2612311" indent="0">
              <a:buNone/>
              <a:defRPr sz="1300"/>
            </a:lvl5pPr>
            <a:lvl6pPr marL="3265388" indent="0">
              <a:buNone/>
              <a:defRPr sz="1300"/>
            </a:lvl6pPr>
            <a:lvl7pPr marL="3918465" indent="0">
              <a:buNone/>
              <a:defRPr sz="1300"/>
            </a:lvl7pPr>
            <a:lvl8pPr marL="4571543" indent="0">
              <a:buNone/>
              <a:defRPr sz="1300"/>
            </a:lvl8pPr>
            <a:lvl9pPr marL="5224620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420442A-333D-43AA-B28B-5B48422942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1838" y="7791450"/>
            <a:ext cx="3413125" cy="43815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14855A1D-2FEF-49E7-9E82-3E20286224A6}" type="datetimeFigureOut">
              <a:rPr lang="en-US" smtClean="0"/>
              <a:pPr>
                <a:defRPr/>
              </a:pPr>
              <a:t>9/20/2024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0DE3131-AAF6-4C9B-93D4-32FBB647A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99038" y="7791450"/>
            <a:ext cx="4632325" cy="43815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2B04E0C-409C-4F7E-90D8-DE81E06F5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85438" y="7791450"/>
            <a:ext cx="3413125" cy="43815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17FC4D49-9316-4172-8B82-4E3C03D92A8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514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DF46097-2C14-4110-A59B-614D4914F54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31837" y="152400"/>
            <a:ext cx="13166725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0615" tIns="65308" rIns="130615" bIns="653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658289F-915E-4C44-A4D1-0021CE95040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31838" y="1371600"/>
            <a:ext cx="13166725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0615" tIns="65308" rIns="130615" bIns="653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b="1" kern="1200" baseline="0">
          <a:solidFill>
            <a:srgbClr val="065388"/>
          </a:solidFill>
          <a:latin typeface="Facto Bold" panose="00000800000000000000" pitchFamily="50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300" b="1">
          <a:solidFill>
            <a:schemeClr val="bg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300" b="1">
          <a:solidFill>
            <a:schemeClr val="bg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300" b="1">
          <a:solidFill>
            <a:schemeClr val="bg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300" b="1">
          <a:solidFill>
            <a:schemeClr val="bg1"/>
          </a:solidFill>
          <a:latin typeface="Calibri" pitchFamily="34" charset="0"/>
        </a:defRPr>
      </a:lvl5pPr>
      <a:lvl6pPr marL="653077" algn="ctr" rtl="0" fontAlgn="base">
        <a:spcBef>
          <a:spcPct val="0"/>
        </a:spcBef>
        <a:spcAft>
          <a:spcPct val="0"/>
        </a:spcAft>
        <a:defRPr sz="6300" b="1">
          <a:solidFill>
            <a:schemeClr val="bg1"/>
          </a:solidFill>
          <a:latin typeface="Calibri" pitchFamily="34" charset="0"/>
        </a:defRPr>
      </a:lvl6pPr>
      <a:lvl7pPr marL="1306155" algn="ctr" rtl="0" fontAlgn="base">
        <a:spcBef>
          <a:spcPct val="0"/>
        </a:spcBef>
        <a:spcAft>
          <a:spcPct val="0"/>
        </a:spcAft>
        <a:defRPr sz="6300" b="1">
          <a:solidFill>
            <a:schemeClr val="bg1"/>
          </a:solidFill>
          <a:latin typeface="Calibri" pitchFamily="34" charset="0"/>
        </a:defRPr>
      </a:lvl7pPr>
      <a:lvl8pPr marL="1959233" algn="ctr" rtl="0" fontAlgn="base">
        <a:spcBef>
          <a:spcPct val="0"/>
        </a:spcBef>
        <a:spcAft>
          <a:spcPct val="0"/>
        </a:spcAft>
        <a:defRPr sz="6300" b="1">
          <a:solidFill>
            <a:schemeClr val="bg1"/>
          </a:solidFill>
          <a:latin typeface="Calibri" pitchFamily="34" charset="0"/>
        </a:defRPr>
      </a:lvl8pPr>
      <a:lvl9pPr marL="2612311" algn="ctr" rtl="0" fontAlgn="base">
        <a:spcBef>
          <a:spcPct val="0"/>
        </a:spcBef>
        <a:spcAft>
          <a:spcPct val="0"/>
        </a:spcAft>
        <a:defRPr sz="6300" b="1">
          <a:solidFill>
            <a:schemeClr val="bg1"/>
          </a:solidFill>
          <a:latin typeface="Calibri" pitchFamily="34" charset="0"/>
        </a:defRPr>
      </a:lvl9pPr>
    </p:titleStyle>
    <p:bodyStyle>
      <a:lvl1pPr marL="0" indent="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None/>
        <a:defRPr sz="2400" kern="1200" baseline="0">
          <a:solidFill>
            <a:schemeClr val="tx1">
              <a:lumMod val="95000"/>
              <a:lumOff val="5000"/>
            </a:schemeClr>
          </a:solidFill>
          <a:latin typeface="Poppins" panose="00000500000000000000" pitchFamily="2" charset="0"/>
          <a:ea typeface="+mn-ea"/>
          <a:cs typeface="+mn-cs"/>
        </a:defRPr>
      </a:lvl1pPr>
      <a:lvl2pPr marL="652462" indent="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None/>
        <a:defRPr sz="2400" kern="1200" baseline="0">
          <a:solidFill>
            <a:schemeClr val="tx1">
              <a:lumMod val="95000"/>
              <a:lumOff val="5000"/>
            </a:schemeClr>
          </a:solidFill>
          <a:latin typeface="Poppins" panose="00000500000000000000" pitchFamily="2" charset="0"/>
          <a:ea typeface="+mn-ea"/>
          <a:cs typeface="+mn-cs"/>
        </a:defRPr>
      </a:lvl2pPr>
      <a:lvl3pPr marL="1306512" indent="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None/>
        <a:defRPr sz="2400" kern="1200" baseline="0">
          <a:solidFill>
            <a:schemeClr val="tx1">
              <a:lumMod val="95000"/>
              <a:lumOff val="5000"/>
            </a:schemeClr>
          </a:solidFill>
          <a:latin typeface="Poppins" panose="00000500000000000000" pitchFamily="2" charset="0"/>
          <a:ea typeface="+mn-ea"/>
          <a:cs typeface="+mn-cs"/>
        </a:defRPr>
      </a:lvl3pPr>
      <a:lvl4pPr marL="1958975" indent="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None/>
        <a:defRPr sz="2400" kern="1200" baseline="0">
          <a:solidFill>
            <a:schemeClr val="tx1">
              <a:lumMod val="95000"/>
              <a:lumOff val="5000"/>
            </a:schemeClr>
          </a:solidFill>
          <a:latin typeface="Poppins" panose="00000500000000000000" pitchFamily="2" charset="0"/>
          <a:ea typeface="+mn-ea"/>
          <a:cs typeface="+mn-cs"/>
        </a:defRPr>
      </a:lvl4pPr>
      <a:lvl5pPr marL="2613025" indent="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None/>
        <a:defRPr sz="2400" kern="1200" baseline="0">
          <a:solidFill>
            <a:schemeClr val="tx1">
              <a:lumMod val="95000"/>
              <a:lumOff val="5000"/>
            </a:schemeClr>
          </a:solidFill>
          <a:latin typeface="Poppins" panose="00000500000000000000" pitchFamily="2" charset="0"/>
          <a:ea typeface="+mn-ea"/>
          <a:cs typeface="+mn-cs"/>
        </a:defRPr>
      </a:lvl5pPr>
      <a:lvl6pPr marL="3591926" indent="-326539" algn="l" defTabSz="1306155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003" indent="-326539" algn="l" defTabSz="1306155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082" indent="-326539" algn="l" defTabSz="1306155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160" indent="-326539" algn="l" defTabSz="1306155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077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155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233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311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388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465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543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620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592" userDrawn="1">
          <p15:clr>
            <a:srgbClr val="F26B43"/>
          </p15:clr>
        </p15:guide>
        <p15:guide id="2" pos="460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C0739-7D0A-4567-B20C-91361345F6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6964" y="1755648"/>
            <a:ext cx="12436475" cy="2560320"/>
          </a:xfrm>
        </p:spPr>
        <p:txBody>
          <a:bodyPr>
            <a:normAutofit/>
          </a:bodyPr>
          <a:lstStyle/>
          <a:p>
            <a:r>
              <a:rPr lang="en-US" altLang="en-US" sz="7040" dirty="0">
                <a:latin typeface="Titillium Web" panose="00000500000000000000" pitchFamily="2" charset="0"/>
              </a:rPr>
              <a:t>BICSI Standards</a:t>
            </a:r>
            <a:br>
              <a:rPr lang="en-US" altLang="en-US" sz="7040" dirty="0">
                <a:latin typeface="Titillium Web" panose="00000500000000000000" pitchFamily="2" charset="0"/>
              </a:rPr>
            </a:br>
            <a:r>
              <a:rPr lang="en-US" altLang="en-US" sz="7040" dirty="0">
                <a:latin typeface="Titillium Web" panose="00000500000000000000" pitchFamily="2" charset="0"/>
              </a:rPr>
              <a:t>Required Meeting Elements</a:t>
            </a:r>
            <a:endParaRPr lang="en-US" sz="7040" dirty="0">
              <a:latin typeface="Titillium Web" panose="000005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DF41DC-2DA8-41AE-9675-DAF536362E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08971" y="4704537"/>
            <a:ext cx="7212458" cy="210312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en-US" sz="3200" b="1" dirty="0"/>
              <a:t>Antitrust Reminder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en-US" sz="3200" b="1" dirty="0"/>
              <a:t>Intellectual Property Reminder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en-US" sz="3200" b="1" dirty="0"/>
              <a:t>Effective Meetings Guidelines</a:t>
            </a:r>
          </a:p>
        </p:txBody>
      </p:sp>
    </p:spTree>
    <p:extLst>
      <p:ext uri="{BB962C8B-B14F-4D97-AF65-F5344CB8AC3E}">
        <p14:creationId xmlns:p14="http://schemas.microsoft.com/office/powerpoint/2010/main" val="715819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1402238" y="330200"/>
            <a:ext cx="11825923" cy="1371600"/>
          </a:xfrm>
        </p:spPr>
        <p:txBody>
          <a:bodyPr>
            <a:normAutofit/>
          </a:bodyPr>
          <a:lstStyle/>
          <a:p>
            <a:r>
              <a:rPr lang="en-US" sz="5300" dirty="0">
                <a:latin typeface="Titillium Web" panose="00000500000000000000" pitchFamily="2" charset="0"/>
              </a:rPr>
              <a:t>BICSI Standards Antitrust Reminder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idx="1"/>
          </p:nvPr>
        </p:nvSpPr>
        <p:spPr>
          <a:xfrm>
            <a:off x="731838" y="1371600"/>
            <a:ext cx="13166725" cy="5665623"/>
          </a:xfrm>
          <a:effectLst/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BICSI activities are a coordinated effort among competitors within ICT.</a:t>
            </a:r>
          </a:p>
          <a:p>
            <a:pPr algn="ctr">
              <a:spcBef>
                <a:spcPts val="1920"/>
              </a:spcBef>
              <a:spcAft>
                <a:spcPts val="1920"/>
              </a:spcAft>
            </a:pPr>
            <a:r>
              <a:rPr lang="en-US" sz="3600" i="1" dirty="0">
                <a:ln w="0"/>
                <a:solidFill>
                  <a:srgbClr val="065388"/>
                </a:solidFill>
              </a:rPr>
              <a:t>Accordingly, every effort must be made to avoid</a:t>
            </a:r>
            <a:br>
              <a:rPr lang="en-US" sz="3600" i="1" dirty="0">
                <a:ln w="0"/>
                <a:solidFill>
                  <a:srgbClr val="065388"/>
                </a:solidFill>
              </a:rPr>
            </a:br>
            <a:r>
              <a:rPr lang="en-US" sz="3600" i="1" dirty="0">
                <a:ln w="0"/>
                <a:solidFill>
                  <a:srgbClr val="065388"/>
                </a:solidFill>
              </a:rPr>
              <a:t> even the appearance of impropriety</a:t>
            </a:r>
            <a:endParaRPr lang="en-US" sz="5440" i="1" dirty="0">
              <a:solidFill>
                <a:srgbClr val="065388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Do NOT discuss or participate in topical areas such as:</a:t>
            </a:r>
          </a:p>
          <a:p>
            <a:pPr marL="995362" lvl="1" indent="-342900">
              <a:buFont typeface="Arial" panose="020B0604020202020204" pitchFamily="34" charset="0"/>
              <a:buChar char="•"/>
            </a:pPr>
            <a:r>
              <a:rPr lang="en-US" dirty="0"/>
              <a:t>Pricing, purchasing, or marketing of either a company or of a specific products</a:t>
            </a:r>
          </a:p>
          <a:p>
            <a:pPr marL="995362" lvl="1" indent="-342900">
              <a:buFont typeface="Arial" panose="020B0604020202020204" pitchFamily="34" charset="0"/>
              <a:buChar char="•"/>
            </a:pPr>
            <a:r>
              <a:rPr lang="en-US" dirty="0"/>
              <a:t>Industry or customer allocation, production, or capacity</a:t>
            </a:r>
          </a:p>
          <a:p>
            <a:pPr marL="995362" lvl="1" indent="-342900">
              <a:buFont typeface="Arial" panose="020B0604020202020204" pitchFamily="34" charset="0"/>
              <a:buChar char="•"/>
            </a:pPr>
            <a:r>
              <a:rPr lang="en-US" dirty="0"/>
              <a:t>Matters relating to actual or potential corporate entities that might provide undue bias or influence towards said entity’s business and/or their marketplace</a:t>
            </a:r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2072640" y="7037223"/>
            <a:ext cx="10607040" cy="626646"/>
          </a:xfrm>
          <a:prstGeom prst="rect">
            <a:avLst/>
          </a:prstGeom>
          <a:solidFill>
            <a:schemeClr val="bg1">
              <a:alpha val="5000"/>
            </a:schemeClr>
          </a:solidFill>
          <a:ln w="28575">
            <a:solidFill>
              <a:srgbClr val="065388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en-US" sz="1920" b="1" i="1" dirty="0">
                <a:latin typeface="+mn-lt"/>
              </a:rPr>
              <a:t>If any participant has a question as to the legality of a proposed course of action, </a:t>
            </a:r>
            <a:br>
              <a:rPr lang="en-US" sz="1920" b="1" i="1" dirty="0">
                <a:latin typeface="+mn-lt"/>
              </a:rPr>
            </a:br>
            <a:r>
              <a:rPr lang="en-US" sz="1920" b="1" i="1" dirty="0">
                <a:latin typeface="+mn-lt"/>
              </a:rPr>
              <a:t>the matter should be immediately referred to BICSI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uiExpand="1" build="p"/>
      <p:bldP spid="410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title"/>
          </p:nvPr>
        </p:nvSpPr>
        <p:spPr>
          <a:xfrm>
            <a:off x="1463198" y="319183"/>
            <a:ext cx="11825923" cy="1371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5920" dirty="0">
                <a:latin typeface="Titillium Web" panose="00000500000000000000" pitchFamily="2" charset="0"/>
              </a:rPr>
              <a:t>BICSI Intellectual Property Reminder</a:t>
            </a:r>
          </a:p>
        </p:txBody>
      </p:sp>
      <p:sp>
        <p:nvSpPr>
          <p:cNvPr id="4099" name="Rectangle 6"/>
          <p:cNvSpPr>
            <a:spLocks noGrp="1" noChangeArrowheads="1"/>
          </p:cNvSpPr>
          <p:nvPr>
            <p:ph idx="1"/>
          </p:nvPr>
        </p:nvSpPr>
        <p:spPr>
          <a:xfrm>
            <a:off x="731838" y="1578864"/>
            <a:ext cx="13166725" cy="5943600"/>
          </a:xfrm>
        </p:spPr>
        <p:txBody>
          <a:bodyPr>
            <a:normAutofit/>
          </a:bodyPr>
          <a:lstStyle/>
          <a:p>
            <a:pPr marL="457200" indent="-457200" eaLnBrk="1" hangingPunct="1">
              <a:lnSpc>
                <a:spcPct val="90000"/>
              </a:lnSpc>
              <a:spcAft>
                <a:spcPts val="640"/>
              </a:spcAft>
              <a:buFont typeface="Arial" panose="020B0604020202020204" pitchFamily="34" charset="0"/>
              <a:buChar char="•"/>
            </a:pPr>
            <a:r>
              <a:rPr lang="en-US" altLang="en-US" sz="2700" dirty="0"/>
              <a:t>When possible, any BICSI standard document should avoid including or requiring the use of patented technology or copyrighted information.</a:t>
            </a:r>
          </a:p>
          <a:p>
            <a:pPr marL="457200" indent="-457200" eaLnBrk="1" hangingPunct="1">
              <a:lnSpc>
                <a:spcPct val="90000"/>
              </a:lnSpc>
              <a:spcBef>
                <a:spcPts val="960"/>
              </a:spcBef>
              <a:buFont typeface="Arial" panose="020B0604020202020204" pitchFamily="34" charset="0"/>
              <a:buChar char="•"/>
            </a:pPr>
            <a:r>
              <a:rPr lang="en-US" altLang="en-US" sz="2700" dirty="0"/>
              <a:t>All members are responsible to make known any:</a:t>
            </a:r>
          </a:p>
          <a:p>
            <a:pPr marL="1109662" lvl="1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700" dirty="0"/>
              <a:t>non-confidential patented technology or copyrighted information, </a:t>
            </a:r>
          </a:p>
          <a:p>
            <a:pPr marL="1109662" lvl="1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700" dirty="0"/>
              <a:t>issued patents and published patent applications which may be required for compliance with the standard document being developed.</a:t>
            </a:r>
          </a:p>
          <a:p>
            <a:pPr marL="457200" indent="-457200" eaLnBrk="1" hangingPunct="1">
              <a:lnSpc>
                <a:spcPct val="90000"/>
              </a:lnSpc>
              <a:spcBef>
                <a:spcPts val="960"/>
              </a:spcBef>
              <a:buFont typeface="Arial" panose="020B0604020202020204" pitchFamily="34" charset="0"/>
              <a:buChar char="•"/>
            </a:pPr>
            <a:r>
              <a:rPr lang="en-US" altLang="en-US" sz="2700" dirty="0"/>
              <a:t>Intentionally concealment of any intellectual property, which has an effect on the document under development</a:t>
            </a:r>
          </a:p>
          <a:p>
            <a:pPr marL="1109662" lvl="1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700" dirty="0"/>
              <a:t>Is seen as unprofessional,</a:t>
            </a:r>
          </a:p>
          <a:p>
            <a:pPr marL="1109662" lvl="1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700" dirty="0"/>
              <a:t>May render the intellectual property rights unenforceable in the future.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560320" y="7031772"/>
            <a:ext cx="9631680" cy="624145"/>
          </a:xfrm>
          <a:prstGeom prst="rect">
            <a:avLst/>
          </a:prstGeom>
          <a:solidFill>
            <a:schemeClr val="bg1">
              <a:alpha val="5000"/>
            </a:schemeClr>
          </a:solidFill>
          <a:ln w="28575">
            <a:solidFill>
              <a:srgbClr val="065388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en-US" sz="1920" b="1" i="1" dirty="0">
                <a:latin typeface="+mn-lt"/>
              </a:rPr>
              <a:t>Contact BICSI Staff if you are unable to publicly </a:t>
            </a:r>
            <a:br>
              <a:rPr lang="en-US" sz="1920" b="1" i="1" dirty="0">
                <a:latin typeface="+mn-lt"/>
              </a:rPr>
            </a:br>
            <a:r>
              <a:rPr lang="en-US" sz="1920" b="1" i="1" dirty="0">
                <a:latin typeface="+mn-lt"/>
              </a:rPr>
              <a:t>announce or discuss known property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4099" grpId="0" uiExpand="1" build="p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title"/>
          </p:nvPr>
        </p:nvSpPr>
        <p:spPr>
          <a:xfrm>
            <a:off x="1465478" y="330200"/>
            <a:ext cx="11821363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5300" dirty="0">
                <a:latin typeface="Titillium Web" panose="00000500000000000000" pitchFamily="2" charset="0"/>
              </a:rPr>
              <a:t>BICSI Effective Meeting Guidelines</a:t>
            </a:r>
          </a:p>
        </p:txBody>
      </p:sp>
      <p:sp>
        <p:nvSpPr>
          <p:cNvPr id="5123" name="Rectangle 7"/>
          <p:cNvSpPr>
            <a:spLocks noGrp="1" noChangeArrowheads="1"/>
          </p:cNvSpPr>
          <p:nvPr>
            <p:ph idx="1"/>
          </p:nvPr>
        </p:nvSpPr>
        <p:spPr>
          <a:xfrm>
            <a:off x="731838" y="1578864"/>
            <a:ext cx="13166725" cy="5943600"/>
          </a:xfrm>
        </p:spPr>
        <p:txBody>
          <a:bodyPr>
            <a:normAutofit/>
          </a:bodyPr>
          <a:lstStyle/>
          <a:p>
            <a:pPr marL="571500" indent="-5715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700" dirty="0"/>
              <a:t>It is recommended that leaders:</a:t>
            </a:r>
          </a:p>
          <a:p>
            <a:pPr marL="1223962" lvl="1" indent="-5715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700" dirty="0"/>
              <a:t>Formally welcome any new or international guests</a:t>
            </a:r>
          </a:p>
          <a:p>
            <a:pPr marL="1223962" lvl="1" indent="-5715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700" dirty="0"/>
              <a:t>Invite participants to take part in the discussions</a:t>
            </a:r>
          </a:p>
          <a:p>
            <a:pPr marL="1223962" lvl="1" indent="-5715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2700" dirty="0"/>
          </a:p>
          <a:p>
            <a:pPr marL="571500" indent="-5715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700" dirty="0"/>
              <a:t>All members are encouraged to:</a:t>
            </a:r>
          </a:p>
          <a:p>
            <a:pPr marL="1223962" lvl="1" indent="-5715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700" dirty="0"/>
              <a:t>Treat each other with respect</a:t>
            </a:r>
          </a:p>
          <a:p>
            <a:pPr marL="1223962" lvl="1" indent="-5715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700" dirty="0"/>
              <a:t>Speak slowly and clearly to allow all participants to hear and understand</a:t>
            </a:r>
          </a:p>
          <a:p>
            <a:pPr marL="1223962" lvl="1" indent="-5715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700" dirty="0"/>
              <a:t>Try to understand FIRST, then to BE understood</a:t>
            </a:r>
          </a:p>
          <a:p>
            <a:pPr marL="1223962" lvl="1" indent="-5715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700" dirty="0"/>
              <a:t>State your ideas concisely</a:t>
            </a:r>
          </a:p>
          <a:p>
            <a:pPr marL="1223962" lvl="1" indent="-5715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700" dirty="0"/>
              <a:t>Summarize your comments with a result or request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560320" y="7037223"/>
            <a:ext cx="9631680" cy="624145"/>
          </a:xfrm>
          <a:prstGeom prst="rect">
            <a:avLst/>
          </a:prstGeom>
          <a:solidFill>
            <a:schemeClr val="bg1">
              <a:alpha val="5000"/>
            </a:schemeClr>
          </a:solidFill>
          <a:ln w="28575">
            <a:solidFill>
              <a:srgbClr val="065388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en-US" sz="1920" b="1" i="1" dirty="0">
                <a:latin typeface="+mn-lt"/>
              </a:rPr>
              <a:t>All members are expected to comply with BICSI’s</a:t>
            </a:r>
            <a:br>
              <a:rPr lang="en-US" sz="1920" b="1" i="1" dirty="0">
                <a:latin typeface="+mn-lt"/>
              </a:rPr>
            </a:br>
            <a:r>
              <a:rPr lang="en-US" sz="1920" b="1" i="1" dirty="0">
                <a:latin typeface="+mn-lt"/>
              </a:rPr>
              <a:t>Anti-Discrimination and Anti-Harassment policy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uiExpand="1" build="p"/>
      <p:bldP spid="6" grpId="0" animBg="1"/>
    </p:bldLst>
  </p:timing>
</p:sld>
</file>

<file path=ppt/theme/theme1.xml><?xml version="1.0" encoding="utf-8"?>
<a:theme xmlns:a="http://schemas.openxmlformats.org/drawingml/2006/main" name="3_Custom Design">
  <a:themeElements>
    <a:clrScheme name="BICSI0614202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288"/>
      </a:accent1>
      <a:accent2>
        <a:srgbClr val="B0B7BC"/>
      </a:accent2>
      <a:accent3>
        <a:srgbClr val="C5C19D"/>
      </a:accent3>
      <a:accent4>
        <a:srgbClr val="A0CE67"/>
      </a:accent4>
      <a:accent5>
        <a:srgbClr val="FCB034"/>
      </a:accent5>
      <a:accent6>
        <a:srgbClr val="FFE153"/>
      </a:accent6>
      <a:hlink>
        <a:srgbClr val="74CBC8"/>
      </a:hlink>
      <a:folHlink>
        <a:srgbClr val="2D9646"/>
      </a:folHlink>
    </a:clrScheme>
    <a:fontScheme name="Custom 1">
      <a:majorFont>
        <a:latin typeface="Poppins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A86C38F70CF14099FEB3B96EC95896" ma:contentTypeVersion="6" ma:contentTypeDescription="Create a new document." ma:contentTypeScope="" ma:versionID="8750a79a84672d9494fdf2173ca04eae">
  <xsd:schema xmlns:xsd="http://www.w3.org/2001/XMLSchema" xmlns:xs="http://www.w3.org/2001/XMLSchema" xmlns:p="http://schemas.microsoft.com/office/2006/metadata/properties" xmlns:ns2="6c6e3d80-aba1-4ccb-8e2f-7c93a1d88bd8" xmlns:ns3="0e34d0c7-693c-4be0-9bb3-2d239fbd670b" targetNamespace="http://schemas.microsoft.com/office/2006/metadata/properties" ma:root="true" ma:fieldsID="578da06fc2cb151f2b109d30ae2c0023" ns2:_="" ns3:_="">
    <xsd:import namespace="6c6e3d80-aba1-4ccb-8e2f-7c93a1d88bd8"/>
    <xsd:import namespace="0e34d0c7-693c-4be0-9bb3-2d239fbd670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6e3d80-aba1-4ccb-8e2f-7c93a1d88b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34d0c7-693c-4be0-9bb3-2d239fbd670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e34d0c7-693c-4be0-9bb3-2d239fbd670b">
      <UserInfo>
        <DisplayName>Gail Moore-Swaby</DisplayName>
        <AccountId>27</AccountId>
        <AccountType/>
      </UserInfo>
      <UserInfo>
        <DisplayName>John Daniels</DisplayName>
        <AccountId>57</AccountId>
        <AccountType/>
      </UserInfo>
      <UserInfo>
        <DisplayName>Kevin Minot</DisplayName>
        <AccountId>8</AccountId>
        <AccountType/>
      </UserInfo>
      <UserInfo>
        <DisplayName>Dr. Reinaldo Llano</DisplayName>
        <AccountId>6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97B7197-2681-44D6-9113-6124B12F8306}">
  <ds:schemaRefs>
    <ds:schemaRef ds:uri="0e34d0c7-693c-4be0-9bb3-2d239fbd670b"/>
    <ds:schemaRef ds:uri="6c6e3d80-aba1-4ccb-8e2f-7c93a1d88bd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AF840E6-4250-4202-A2B4-6A93812D7177}">
  <ds:schemaRefs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0e34d0c7-693c-4be0-9bb3-2d239fbd670b"/>
    <ds:schemaRef ds:uri="6c6e3d80-aba1-4ccb-8e2f-7c93a1d88bd8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AA8A867E-DC80-4671-B1D8-76C3C6D1F2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323</Words>
  <Application>Microsoft Office PowerPoint</Application>
  <PresentationFormat>Custom</PresentationFormat>
  <Paragraphs>36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Facto Bold</vt:lpstr>
      <vt:lpstr>Poppins</vt:lpstr>
      <vt:lpstr>Titillium Web</vt:lpstr>
      <vt:lpstr>Wingdings</vt:lpstr>
      <vt:lpstr>3_Custom Design</vt:lpstr>
      <vt:lpstr>BICSI Standards Required Meeting Elements</vt:lpstr>
      <vt:lpstr>BICSI Standards Antitrust Reminder</vt:lpstr>
      <vt:lpstr>BICSI Intellectual Property Reminder</vt:lpstr>
      <vt:lpstr>BICSI Effective Meeting Guidelines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Lorie Carter</dc:creator>
  <cp:lastModifiedBy>Mark Cansino</cp:lastModifiedBy>
  <cp:revision>8</cp:revision>
  <dcterms:created xsi:type="dcterms:W3CDTF">2010-01-21T19:13:25Z</dcterms:created>
  <dcterms:modified xsi:type="dcterms:W3CDTF">2024-09-20T12:15:01Z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0x010100E9A86C38F70CF14099FEB3B96EC95896</vt:lpwstr>
  </property>
</Properties>
</file>